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78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7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01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34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17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63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964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201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1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77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CF26C-1E6F-46ED-AC7F-D7B09594BD10}" type="datetimeFigureOut">
              <a:rPr lang="en-GB" smtClean="0"/>
              <a:t>18/07/2018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6D417-673E-496B-8982-DAE6C35FB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936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7" y="-184727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074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368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353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893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</cp:revision>
  <dcterms:created xsi:type="dcterms:W3CDTF">2018-05-09T15:08:32Z</dcterms:created>
  <dcterms:modified xsi:type="dcterms:W3CDTF">2018-07-18T08:28:15Z</dcterms:modified>
</cp:coreProperties>
</file>